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58" r:id="rId4"/>
    <p:sldId id="259" r:id="rId5"/>
    <p:sldId id="260" r:id="rId6"/>
    <p:sldId id="266" r:id="rId7"/>
    <p:sldId id="267" r:id="rId8"/>
    <p:sldId id="261" r:id="rId9"/>
    <p:sldId id="262" r:id="rId10"/>
    <p:sldId id="263" r:id="rId11"/>
    <p:sldId id="264" r:id="rId12"/>
    <p:sldId id="265" r:id="rId13"/>
    <p:sldId id="268" r:id="rId14"/>
    <p:sldId id="270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1" r:id="rId24"/>
    <p:sldId id="278" r:id="rId25"/>
    <p:sldId id="279" r:id="rId26"/>
    <p:sldId id="280" r:id="rId27"/>
    <p:sldId id="282" r:id="rId28"/>
    <p:sldId id="283" r:id="rId29"/>
    <p:sldId id="284" r:id="rId30"/>
  </p:sldIdLst>
  <p:sldSz cx="9144000" cy="6858000" type="screen4x3"/>
  <p:notesSz cx="6858000" cy="91011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1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-2892" y="-120"/>
      </p:cViewPr>
      <p:guideLst>
        <p:guide orient="horz" pos="2867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50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50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FD3C2C-2976-403E-B7CE-08EEF7B425A7}" type="datetimeFigureOut">
              <a:rPr lang="en-US" smtClean="0"/>
              <a:t>8/29/2011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44501"/>
            <a:ext cx="2971800" cy="4550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44501"/>
            <a:ext cx="2971800" cy="4550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5C03D7-7C7E-4B29-8A59-343F2DA72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449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50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50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D7A90F-035C-4E76-9996-DAD680B32ED9}" type="datetimeFigureOut">
              <a:rPr lang="en-US" smtClean="0"/>
              <a:t>8/29/2011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4113" y="682625"/>
            <a:ext cx="4549775" cy="3413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23041"/>
            <a:ext cx="5486400" cy="40955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44501"/>
            <a:ext cx="2971800" cy="4550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44501"/>
            <a:ext cx="2971800" cy="4550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68FF19-95F9-4731-8ACE-E320B0D8A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401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8FF19-95F9-4731-8ACE-E320B0D8AB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967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8FF19-95F9-4731-8ACE-E320B0D8AB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176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8FF19-95F9-4731-8ACE-E320B0D8ABE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415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8FF19-95F9-4731-8ACE-E320B0D8AB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23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8FF19-95F9-4731-8ACE-E320B0D8ABE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4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8FF19-95F9-4731-8ACE-E320B0D8AB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08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8FF19-95F9-4731-8ACE-E320B0D8ABE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74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8FF19-95F9-4731-8ACE-E320B0D8ABE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83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8FF19-95F9-4731-8ACE-E320B0D8ABE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404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1362C-4171-4406-9175-1EC928091D2D}" type="datetimeFigureOut">
              <a:rPr lang="en-US" smtClean="0"/>
              <a:t>8/29/2011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3934-590F-4E7B-8559-21D76321992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" r="4631" b="1563"/>
          <a:stretch>
            <a:fillRect/>
          </a:stretch>
        </p:blipFill>
        <p:spPr bwMode="auto">
          <a:xfrm>
            <a:off x="0" y="0"/>
            <a:ext cx="91440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nanoos_logo-dbb-lg.gi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7463"/>
            <a:ext cx="612775" cy="685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OOS_new_blue.gif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79" t="-4051" r="-3709" b="-9459"/>
          <a:stretch>
            <a:fillRect/>
          </a:stretch>
        </p:blipFill>
        <p:spPr bwMode="auto">
          <a:xfrm>
            <a:off x="7980363" y="9525"/>
            <a:ext cx="1150937" cy="461963"/>
          </a:xfrm>
          <a:prstGeom prst="rect">
            <a:avLst/>
          </a:prstGeom>
          <a:solidFill>
            <a:schemeClr val="bg2">
              <a:alpha val="90195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32753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7400"/>
            <a:ext cx="8229600" cy="4068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1362C-4171-4406-9175-1EC928091D2D}" type="datetimeFigureOut">
              <a:rPr lang="en-US" smtClean="0"/>
              <a:t>8/29/2011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3934-590F-4E7B-8559-21D763219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13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0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0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1362C-4171-4406-9175-1EC928091D2D}" type="datetimeFigureOut">
              <a:rPr lang="en-US" smtClean="0"/>
              <a:t>8/29/2011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3934-590F-4E7B-8559-21D763219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956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068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1362C-4171-4406-9175-1EC928091D2D}" type="datetimeFigureOut">
              <a:rPr lang="en-US" smtClean="0"/>
              <a:t>8/29/2011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3934-590F-4E7B-8559-21D763219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50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1362C-4171-4406-9175-1EC928091D2D}" type="datetimeFigureOut">
              <a:rPr lang="en-US" smtClean="0"/>
              <a:t>8/29/2011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3934-590F-4E7B-8559-21D763219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2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0"/>
            <a:ext cx="4038600" cy="406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4038600" cy="406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1362C-4171-4406-9175-1EC928091D2D}" type="datetimeFigureOut">
              <a:rPr lang="en-US" smtClean="0"/>
              <a:t>8/29/2011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3934-590F-4E7B-8559-21D763219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401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0343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19399"/>
            <a:ext cx="4040188" cy="3306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10343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19399"/>
            <a:ext cx="4041775" cy="3306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1362C-4171-4406-9175-1EC928091D2D}" type="datetimeFigureOut">
              <a:rPr lang="en-US" smtClean="0"/>
              <a:t>8/29/2011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3934-590F-4E7B-8559-21D763219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08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1362C-4171-4406-9175-1EC928091D2D}" type="datetimeFigureOut">
              <a:rPr lang="en-US" smtClean="0"/>
              <a:t>8/29/2011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3934-590F-4E7B-8559-21D763219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28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1362C-4171-4406-9175-1EC928091D2D}" type="datetimeFigureOut">
              <a:rPr lang="en-US" smtClean="0"/>
              <a:t>8/29/2011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3934-590F-4E7B-8559-21D763219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4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0380"/>
            <a:ext cx="3008313" cy="104742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14400"/>
            <a:ext cx="5111750" cy="52757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7486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1362C-4171-4406-9175-1EC928091D2D}" type="datetimeFigureOut">
              <a:rPr lang="en-US" smtClean="0"/>
              <a:t>8/29/2011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3934-590F-4E7B-8559-21D763219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86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399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1362C-4171-4406-9175-1EC928091D2D}" type="datetimeFigureOut">
              <a:rPr lang="en-US" smtClean="0"/>
              <a:t>8/29/2011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3934-590F-4E7B-8559-21D763219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8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8229600" cy="406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1362C-4171-4406-9175-1EC928091D2D}" type="datetimeFigureOut">
              <a:rPr lang="en-US" smtClean="0"/>
              <a:t>8/29/2011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C3934-590F-4E7B-8559-21D76321992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" r="4631" b="1563"/>
          <a:stretch>
            <a:fillRect/>
          </a:stretch>
        </p:blipFill>
        <p:spPr bwMode="auto">
          <a:xfrm>
            <a:off x="0" y="0"/>
            <a:ext cx="91440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nanoos_logo-dbb-lg.gif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7463"/>
            <a:ext cx="612775" cy="685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OOS_new_blue.gif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79" t="-4051" r="-3709" b="-9459"/>
          <a:stretch>
            <a:fillRect/>
          </a:stretch>
        </p:blipFill>
        <p:spPr bwMode="auto">
          <a:xfrm>
            <a:off x="7980363" y="9525"/>
            <a:ext cx="1150937" cy="461963"/>
          </a:xfrm>
          <a:prstGeom prst="rect">
            <a:avLst/>
          </a:prstGeom>
          <a:solidFill>
            <a:schemeClr val="bg2">
              <a:alpha val="90195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036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Tour of the NANOOS Visualization System (NVS)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Sarah </a:t>
            </a:r>
            <a:r>
              <a:rPr lang="en-US" dirty="0" err="1" smtClean="0">
                <a:solidFill>
                  <a:schemeClr val="tx2"/>
                </a:solidFill>
              </a:rPr>
              <a:t>Mikulak</a:t>
            </a:r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NANOOS Education Specialist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smikulak@uw.edu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27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8686800" cy="1143000"/>
          </a:xfrm>
        </p:spPr>
        <p:txBody>
          <a:bodyPr/>
          <a:lstStyle/>
          <a:p>
            <a:pPr algn="l"/>
            <a:r>
              <a:rPr lang="en-US" dirty="0" smtClean="0"/>
              <a:t>Overlays button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5467" y="5268204"/>
            <a:ext cx="5198533" cy="158979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dirty="0"/>
              <a:t>Click on Overlays to find data and forecasts that overlay on top of the map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67" y="1828800"/>
            <a:ext cx="7467600" cy="343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4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8686800" cy="1143000"/>
          </a:xfrm>
        </p:spPr>
        <p:txBody>
          <a:bodyPr/>
          <a:lstStyle/>
          <a:p>
            <a:pPr algn="l"/>
            <a:r>
              <a:rPr lang="en-US" dirty="0" smtClean="0"/>
              <a:t>Regions button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2057400"/>
            <a:ext cx="3048000" cy="4068763"/>
          </a:xfrm>
        </p:spPr>
        <p:txBody>
          <a:bodyPr/>
          <a:lstStyle/>
          <a:p>
            <a:pPr marL="0" lvl="0" indent="0">
              <a:buNone/>
            </a:pPr>
            <a:r>
              <a:rPr lang="en-US" dirty="0"/>
              <a:t>Click on Regions to select a region to zoom in 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032000"/>
            <a:ext cx="5902466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50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8686800" cy="1143000"/>
          </a:xfrm>
        </p:spPr>
        <p:txBody>
          <a:bodyPr/>
          <a:lstStyle/>
          <a:p>
            <a:pPr algn="l"/>
            <a:r>
              <a:rPr lang="en-US" dirty="0" smtClean="0"/>
              <a:t>Settings button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2057400"/>
            <a:ext cx="3048000" cy="40687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Click on Settings to </a:t>
            </a:r>
            <a:r>
              <a:rPr lang="en-US" dirty="0" smtClean="0"/>
              <a:t>customize features and displays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21429"/>
            <a:ext cx="5901626" cy="36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647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8686800" cy="1143000"/>
          </a:xfrm>
        </p:spPr>
        <p:txBody>
          <a:bodyPr/>
          <a:lstStyle/>
          <a:p>
            <a:pPr algn="l"/>
            <a:r>
              <a:rPr lang="en-US" dirty="0" smtClean="0"/>
              <a:t>Data and forecasts near Lincoln Co.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7800" y="2057400"/>
            <a:ext cx="3886200" cy="4068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OSU Gliders</a:t>
            </a:r>
            <a:endParaRPr lang="en-US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17629"/>
            <a:ext cx="355190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799"/>
            <a:ext cx="5029200" cy="496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108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8686800" cy="1143000"/>
          </a:xfrm>
        </p:spPr>
        <p:txBody>
          <a:bodyPr/>
          <a:lstStyle/>
          <a:p>
            <a:pPr algn="l"/>
            <a:r>
              <a:rPr lang="en-US" dirty="0" smtClean="0"/>
              <a:t>Data and forecasts near Lincoln Co.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7800" y="2057400"/>
            <a:ext cx="3886200" cy="4068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NOAA Buoy 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81200"/>
            <a:ext cx="4474021" cy="461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710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8686800" cy="1143000"/>
          </a:xfrm>
        </p:spPr>
        <p:txBody>
          <a:bodyPr/>
          <a:lstStyle/>
          <a:p>
            <a:pPr algn="l"/>
            <a:r>
              <a:rPr lang="en-US" dirty="0" smtClean="0"/>
              <a:t>Data and forecasts near Lincoln Co.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7800" y="2057400"/>
            <a:ext cx="3886200" cy="4068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OSU Buoy 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4454166" cy="461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423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8686800" cy="1143000"/>
          </a:xfrm>
        </p:spPr>
        <p:txBody>
          <a:bodyPr/>
          <a:lstStyle/>
          <a:p>
            <a:pPr algn="l"/>
            <a:r>
              <a:rPr lang="en-US" dirty="0" smtClean="0"/>
              <a:t>Data and forecasts near Lincoln Co.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2600" y="2057400"/>
            <a:ext cx="3581400" cy="4068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NOAA Weather Station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0"/>
            <a:ext cx="5286375" cy="493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071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8686800" cy="1143000"/>
          </a:xfrm>
        </p:spPr>
        <p:txBody>
          <a:bodyPr/>
          <a:lstStyle/>
          <a:p>
            <a:pPr algn="l"/>
            <a:r>
              <a:rPr lang="en-US" dirty="0" smtClean="0"/>
              <a:t>Data and forecasts near Lincoln Co.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2600" y="2057400"/>
            <a:ext cx="3581400" cy="4068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NOAA Tide Station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5105400" cy="4818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475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8686800" cy="1143000"/>
          </a:xfrm>
        </p:spPr>
        <p:txBody>
          <a:bodyPr/>
          <a:lstStyle/>
          <a:p>
            <a:pPr algn="l"/>
            <a:r>
              <a:rPr lang="en-US" dirty="0" smtClean="0"/>
              <a:t>Data and forecasts near Lincoln Co.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2600" y="2057400"/>
            <a:ext cx="3581400" cy="4068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River gauge for Siletz and Alsea Rivers</a:t>
            </a:r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3" y="1828800"/>
            <a:ext cx="4572000" cy="479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44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8686800" cy="1143000"/>
          </a:xfrm>
        </p:spPr>
        <p:txBody>
          <a:bodyPr/>
          <a:lstStyle/>
          <a:p>
            <a:pPr algn="l"/>
            <a:r>
              <a:rPr lang="en-US" dirty="0" smtClean="0"/>
              <a:t>Data and forecasts near Lincoln Co.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2600" y="2057400"/>
            <a:ext cx="3581400" cy="4068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Overlay: Sea Surface Current Data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2209800"/>
            <a:ext cx="5441361" cy="3931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732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 to NVS!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Located at </a:t>
            </a:r>
            <a:r>
              <a:rPr lang="en-US" u="sng" dirty="0">
                <a:solidFill>
                  <a:schemeClr val="tx2"/>
                </a:solidFill>
              </a:rPr>
              <a:t>http://</a:t>
            </a:r>
            <a:r>
              <a:rPr lang="en-US" u="sng" dirty="0" smtClean="0">
                <a:solidFill>
                  <a:schemeClr val="tx2"/>
                </a:solidFill>
              </a:rPr>
              <a:t>nvs.nanoos.org</a:t>
            </a:r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/>
              <a:t>NVS </a:t>
            </a:r>
            <a:r>
              <a:rPr lang="en-US" dirty="0"/>
              <a:t>is NANOOS’s Google Maps-based portal to data and forecasts. </a:t>
            </a:r>
            <a:endParaRPr lang="en-US" dirty="0" smtClean="0"/>
          </a:p>
          <a:p>
            <a:r>
              <a:rPr lang="en-US" dirty="0" smtClean="0"/>
              <a:t>This </a:t>
            </a:r>
            <a:r>
              <a:rPr lang="en-US" dirty="0"/>
              <a:t>tour will give you a quick run-down of what NVS has to offer.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70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8686800" cy="1143000"/>
          </a:xfrm>
        </p:spPr>
        <p:txBody>
          <a:bodyPr/>
          <a:lstStyle/>
          <a:p>
            <a:pPr algn="l"/>
            <a:r>
              <a:rPr lang="en-US" dirty="0" smtClean="0"/>
              <a:t>Data and forecasts near Lincoln Co.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2600" y="2057400"/>
            <a:ext cx="3581400" cy="4068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Overlay: Sea Surface Temperature Data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590800"/>
            <a:ext cx="5319514" cy="361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465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8686800" cy="1143000"/>
          </a:xfrm>
        </p:spPr>
        <p:txBody>
          <a:bodyPr/>
          <a:lstStyle/>
          <a:p>
            <a:pPr algn="l"/>
            <a:r>
              <a:rPr lang="en-US" dirty="0" smtClean="0"/>
              <a:t>Data and forecasts near Lincoln Co.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2600" y="2057400"/>
            <a:ext cx="3581400" cy="4068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Overlay: Chlorophyll-a Data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5196077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697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8686800" cy="1143000"/>
          </a:xfrm>
        </p:spPr>
        <p:txBody>
          <a:bodyPr/>
          <a:lstStyle/>
          <a:p>
            <a:pPr algn="l"/>
            <a:r>
              <a:rPr lang="en-US" dirty="0" smtClean="0"/>
              <a:t>Data and forecasts near Lincoln Co.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5591174"/>
            <a:ext cx="6629400" cy="126682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Overlay: Columbia River Salinity and Temperature Forecast</a:t>
            </a:r>
            <a:endParaRPr lang="en-US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7696200" cy="391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340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8686800" cy="1143000"/>
          </a:xfrm>
        </p:spPr>
        <p:txBody>
          <a:bodyPr/>
          <a:lstStyle/>
          <a:p>
            <a:pPr algn="l"/>
            <a:r>
              <a:rPr lang="en-US" dirty="0" smtClean="0"/>
              <a:t>Data and forecasts near Lincoln Co.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5591174"/>
            <a:ext cx="6629400" cy="126682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Overlay: Air Temperature Forecast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7286834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832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8686800" cy="1143000"/>
          </a:xfrm>
        </p:spPr>
        <p:txBody>
          <a:bodyPr/>
          <a:lstStyle/>
          <a:p>
            <a:pPr algn="l"/>
            <a:r>
              <a:rPr lang="en-US" dirty="0" smtClean="0"/>
              <a:t>Data and forecasts near Lincoln Co.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5847272"/>
            <a:ext cx="6629400" cy="101072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Overlay: Wind and Wave Forecast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7914281" cy="401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423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8686800" cy="1143000"/>
          </a:xfrm>
        </p:spPr>
        <p:txBody>
          <a:bodyPr/>
          <a:lstStyle/>
          <a:p>
            <a:pPr algn="l"/>
            <a:r>
              <a:rPr lang="en-US" dirty="0" smtClean="0"/>
              <a:t>Data and forecasts near Lincoln Co.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5847272"/>
            <a:ext cx="6629400" cy="10107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Overlay: Sea Surface Temperature and Current Forecast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7683260" cy="3931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5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8686800" cy="1143000"/>
          </a:xfrm>
        </p:spPr>
        <p:txBody>
          <a:bodyPr/>
          <a:lstStyle/>
          <a:p>
            <a:pPr algn="l"/>
            <a:r>
              <a:rPr lang="en-US" dirty="0" smtClean="0"/>
              <a:t>Data and forecasts near Lincoln Co.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5847272"/>
            <a:ext cx="6629400" cy="10107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Overlay: Wave Forecast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7772400" cy="394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927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86868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Potential Activity: Observation Journaling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Have students observe ocean directly or via webcams (http://www.northwestwebcams.com/oregon-web-cams.shtm)</a:t>
            </a:r>
          </a:p>
          <a:p>
            <a:r>
              <a:rPr lang="en-US" sz="2800" dirty="0" smtClean="0"/>
              <a:t>Have students compare observations to data and/or forecasts from NVS</a:t>
            </a:r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42990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86868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Potential Activity: Monitoring a storm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If a storm is forecasted, look at:</a:t>
            </a:r>
          </a:p>
          <a:p>
            <a:pPr lvl="1"/>
            <a:r>
              <a:rPr lang="en-US" sz="2400" dirty="0" smtClean="0"/>
              <a:t>Wind and wave forecast overlays</a:t>
            </a:r>
          </a:p>
          <a:p>
            <a:pPr lvl="1"/>
            <a:r>
              <a:rPr lang="en-US" sz="2400" dirty="0" smtClean="0"/>
              <a:t>Barometer data and forecasts</a:t>
            </a:r>
          </a:p>
          <a:p>
            <a:pPr lvl="1"/>
            <a:r>
              <a:rPr lang="en-US" sz="2400" dirty="0" smtClean="0"/>
              <a:t>Wind and wave data during the event</a:t>
            </a:r>
          </a:p>
          <a:p>
            <a:pPr lvl="1"/>
            <a:r>
              <a:rPr lang="en-US" sz="2400" dirty="0" smtClean="0"/>
              <a:t>Precipitation data</a:t>
            </a:r>
          </a:p>
          <a:p>
            <a:pPr lvl="1"/>
            <a:r>
              <a:rPr lang="en-US" sz="2400" dirty="0" smtClean="0"/>
              <a:t>Salinity data in bays</a:t>
            </a:r>
          </a:p>
          <a:p>
            <a:pPr lvl="1"/>
            <a:r>
              <a:rPr lang="en-US" sz="2400" dirty="0" smtClean="0"/>
              <a:t>Turbidity data</a:t>
            </a:r>
          </a:p>
          <a:p>
            <a:pPr lvl="1"/>
            <a:r>
              <a:rPr lang="en-US" sz="2400" dirty="0" smtClean="0"/>
              <a:t>River and tide gauge data </a:t>
            </a:r>
          </a:p>
          <a:p>
            <a:pPr marL="0" indent="0">
              <a:buNone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87572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86868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Potential Activity: Monitoring upwelling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See NANOOS’s “Well, Well, Well” lesson plan:</a:t>
            </a:r>
          </a:p>
          <a:p>
            <a:pPr lvl="1"/>
            <a:r>
              <a:rPr lang="en-US" sz="2000" dirty="0" smtClean="0"/>
              <a:t>http://nanoos.org/education/lesson_plans/pdfs/well_well_well.pdf</a:t>
            </a:r>
          </a:p>
          <a:p>
            <a:pPr marL="0" indent="0">
              <a:buNone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30936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8686800" cy="1143000"/>
          </a:xfrm>
        </p:spPr>
        <p:txBody>
          <a:bodyPr/>
          <a:lstStyle/>
          <a:p>
            <a:pPr algn="l"/>
            <a:r>
              <a:rPr lang="en-US" dirty="0" smtClean="0"/>
              <a:t>NVS Entrance Page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200" y="2057400"/>
            <a:ext cx="3352800" cy="4068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Click on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t</a:t>
            </a:r>
            <a:r>
              <a:rPr lang="en-US" dirty="0" smtClean="0"/>
              <a:t>o see main data portal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5030352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4189" y="2590800"/>
            <a:ext cx="271641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78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8686800" cy="1143000"/>
          </a:xfrm>
        </p:spPr>
        <p:txBody>
          <a:bodyPr/>
          <a:lstStyle/>
          <a:p>
            <a:pPr algn="l"/>
            <a:r>
              <a:rPr lang="en-US" dirty="0" smtClean="0"/>
              <a:t>Main NVS Page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2057400"/>
            <a:ext cx="3048000" cy="4068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Click on any icons in the map or buttons in menu on left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057400"/>
            <a:ext cx="571034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6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8686800" cy="1143000"/>
          </a:xfrm>
        </p:spPr>
        <p:txBody>
          <a:bodyPr/>
          <a:lstStyle/>
          <a:p>
            <a:pPr algn="l"/>
            <a:r>
              <a:rPr lang="en-US" dirty="0" smtClean="0"/>
              <a:t>Data from an icon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2057400"/>
            <a:ext cx="3962400" cy="40687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Click on any icons in the map to get graphs of the past 24 hours, 7 days, or 30 days of data.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You can download the data using the arrow icons below the time-range button. 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4836979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814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8686800" cy="1143000"/>
          </a:xfrm>
        </p:spPr>
        <p:txBody>
          <a:bodyPr/>
          <a:lstStyle/>
          <a:p>
            <a:pPr algn="l"/>
            <a:r>
              <a:rPr lang="en-US" dirty="0" smtClean="0"/>
              <a:t>Forecasts from an icon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2057400"/>
            <a:ext cx="3962400" cy="4068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Click on Forecasts tab to see any forecasts from that location. 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4846320" cy="437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98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8686800" cy="1143000"/>
          </a:xfrm>
        </p:spPr>
        <p:txBody>
          <a:bodyPr/>
          <a:lstStyle/>
          <a:p>
            <a:pPr algn="l"/>
            <a:r>
              <a:rPr lang="en-US" dirty="0" smtClean="0"/>
              <a:t>Comparator from an icon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2057400"/>
            <a:ext cx="3962400" cy="4068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Click on Comparator tab to see the comparison of observed data verses models/forecasts. 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4846320" cy="4357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338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8686800" cy="1143000"/>
          </a:xfrm>
        </p:spPr>
        <p:txBody>
          <a:bodyPr/>
          <a:lstStyle/>
          <a:p>
            <a:pPr algn="l"/>
            <a:r>
              <a:rPr lang="en-US" dirty="0" smtClean="0"/>
              <a:t>Filters button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2057400"/>
            <a:ext cx="3048000" cy="40687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Click on Filters to find assets (buoys, sensors, </a:t>
            </a:r>
            <a:r>
              <a:rPr lang="en-US" dirty="0" err="1"/>
              <a:t>etc</a:t>
            </a:r>
            <a:r>
              <a:rPr lang="en-US" dirty="0"/>
              <a:t>) that fit a certain criteria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905000"/>
            <a:ext cx="554640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1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8686800" cy="1143000"/>
          </a:xfrm>
        </p:spPr>
        <p:txBody>
          <a:bodyPr/>
          <a:lstStyle/>
          <a:p>
            <a:pPr algn="l"/>
            <a:r>
              <a:rPr lang="en-US" dirty="0" smtClean="0"/>
              <a:t>Assets button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2057400"/>
            <a:ext cx="3048000" cy="4068763"/>
          </a:xfrm>
        </p:spPr>
        <p:txBody>
          <a:bodyPr/>
          <a:lstStyle/>
          <a:p>
            <a:pPr marL="0" lvl="0" indent="0">
              <a:buNone/>
            </a:pPr>
            <a:r>
              <a:rPr lang="en-US" dirty="0"/>
              <a:t>Click on Assets to select only one type of asset, or to find a specific asset in the list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543635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7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NANOOS">
      <a:dk1>
        <a:srgbClr val="AE173C"/>
      </a:dk1>
      <a:lt1>
        <a:srgbClr val="C7E2F6"/>
      </a:lt1>
      <a:dk2>
        <a:srgbClr val="0C324E"/>
      </a:dk2>
      <a:lt2>
        <a:srgbClr val="FFFFFF"/>
      </a:lt2>
      <a:accent1>
        <a:srgbClr val="19B4F1"/>
      </a:accent1>
      <a:accent2>
        <a:srgbClr val="FFD24C"/>
      </a:accent2>
      <a:accent3>
        <a:srgbClr val="7EBC1A"/>
      </a:accent3>
      <a:accent4>
        <a:srgbClr val="0086BB"/>
      </a:accent4>
      <a:accent5>
        <a:srgbClr val="3E5D0D"/>
      </a:accent5>
      <a:accent6>
        <a:srgbClr val="6A1124"/>
      </a:accent6>
      <a:hlink>
        <a:srgbClr val="37E7E7"/>
      </a:hlink>
      <a:folHlink>
        <a:srgbClr val="99CC00"/>
      </a:folHlink>
    </a:clrScheme>
    <a:fontScheme name="NANOOS">
      <a:majorFont>
        <a:latin typeface="Candara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500</Words>
  <Application>Microsoft Office PowerPoint</Application>
  <PresentationFormat>On-screen Show (4:3)</PresentationFormat>
  <Paragraphs>84</Paragraphs>
  <Slides>29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Tour of the NANOOS Visualization System (NVS)</vt:lpstr>
      <vt:lpstr>Welcome to NVS!</vt:lpstr>
      <vt:lpstr>NVS Entrance Page</vt:lpstr>
      <vt:lpstr>Main NVS Page</vt:lpstr>
      <vt:lpstr>Data from an icon</vt:lpstr>
      <vt:lpstr>Forecasts from an icon</vt:lpstr>
      <vt:lpstr>Comparator from an icon</vt:lpstr>
      <vt:lpstr>Filters button</vt:lpstr>
      <vt:lpstr>Assets button</vt:lpstr>
      <vt:lpstr>Overlays button</vt:lpstr>
      <vt:lpstr>Regions button</vt:lpstr>
      <vt:lpstr>Settings button</vt:lpstr>
      <vt:lpstr>Data and forecasts near Lincoln Co.</vt:lpstr>
      <vt:lpstr>Data and forecasts near Lincoln Co.</vt:lpstr>
      <vt:lpstr>Data and forecasts near Lincoln Co.</vt:lpstr>
      <vt:lpstr>Data and forecasts near Lincoln Co.</vt:lpstr>
      <vt:lpstr>Data and forecasts near Lincoln Co.</vt:lpstr>
      <vt:lpstr>Data and forecasts near Lincoln Co.</vt:lpstr>
      <vt:lpstr>Data and forecasts near Lincoln Co.</vt:lpstr>
      <vt:lpstr>Data and forecasts near Lincoln Co.</vt:lpstr>
      <vt:lpstr>Data and forecasts near Lincoln Co.</vt:lpstr>
      <vt:lpstr>Data and forecasts near Lincoln Co.</vt:lpstr>
      <vt:lpstr>Data and forecasts near Lincoln Co.</vt:lpstr>
      <vt:lpstr>Data and forecasts near Lincoln Co.</vt:lpstr>
      <vt:lpstr>Data and forecasts near Lincoln Co.</vt:lpstr>
      <vt:lpstr>Data and forecasts near Lincoln Co.</vt:lpstr>
      <vt:lpstr>Potential Activity: Observation Journaling</vt:lpstr>
      <vt:lpstr>Potential Activity: Monitoring a storm</vt:lpstr>
      <vt:lpstr>Potential Activity: Monitoring upwelling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Tour of the NANOOS Visualization System (NVS)</dc:title>
  <dc:creator>Sarah Mikulak</dc:creator>
  <cp:lastModifiedBy>Sarah Mikulak</cp:lastModifiedBy>
  <cp:revision>16</cp:revision>
  <cp:lastPrinted>2011-08-29T21:56:27Z</cp:lastPrinted>
  <dcterms:created xsi:type="dcterms:W3CDTF">2011-08-29T18:09:26Z</dcterms:created>
  <dcterms:modified xsi:type="dcterms:W3CDTF">2011-08-29T22:55:07Z</dcterms:modified>
</cp:coreProperties>
</file>